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72"/>
    <p:restoredTop sz="94662"/>
  </p:normalViewPr>
  <p:slideViewPr>
    <p:cSldViewPr snapToGrid="0" snapToObjects="1">
      <p:cViewPr varScale="1">
        <p:scale>
          <a:sx n="157" d="100"/>
          <a:sy n="157" d="100"/>
        </p:scale>
        <p:origin x="296" y="160"/>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6/9/20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6/9/20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3" name="Picture 2">
            <a:extLst>
              <a:ext uri="{FF2B5EF4-FFF2-40B4-BE49-F238E27FC236}">
                <a16:creationId xmlns:a16="http://schemas.microsoft.com/office/drawing/2014/main" id="{6D13EB86-DA90-1A41-9A73-C84A20167428}"/>
              </a:ext>
            </a:extLst>
          </p:cNvPr>
          <p:cNvPicPr>
            <a:picLocks noChangeAspect="1"/>
          </p:cNvPicPr>
          <p:nvPr/>
        </p:nvPicPr>
        <p:blipFill>
          <a:blip r:embed="rId2"/>
          <a:stretch>
            <a:fillRect/>
          </a:stretch>
        </p:blipFill>
        <p:spPr>
          <a:xfrm>
            <a:off x="497785" y="1085713"/>
            <a:ext cx="11304573" cy="5085817"/>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2407</TotalTime>
  <Words>1659</Words>
  <Application>Microsoft Macintosh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50</cp:revision>
  <dcterms:created xsi:type="dcterms:W3CDTF">2019-12-05T00:16:50Z</dcterms:created>
  <dcterms:modified xsi:type="dcterms:W3CDTF">2020-06-10T02:01:01Z</dcterms:modified>
</cp:coreProperties>
</file>